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256" r:id="rId2"/>
    <p:sldId id="391" r:id="rId3"/>
    <p:sldId id="396" r:id="rId4"/>
    <p:sldId id="278" r:id="rId5"/>
    <p:sldId id="405" r:id="rId6"/>
    <p:sldId id="406" r:id="rId7"/>
    <p:sldId id="398" r:id="rId8"/>
    <p:sldId id="408" r:id="rId9"/>
    <p:sldId id="401" r:id="rId10"/>
    <p:sldId id="399" r:id="rId11"/>
    <p:sldId id="400" r:id="rId12"/>
    <p:sldId id="409" r:id="rId13"/>
    <p:sldId id="402" r:id="rId14"/>
    <p:sldId id="407" r:id="rId15"/>
    <p:sldId id="362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93FF"/>
    <a:srgbClr val="3F0058"/>
    <a:srgbClr val="2D2F31"/>
    <a:srgbClr val="36125A"/>
    <a:srgbClr val="B597F1"/>
    <a:srgbClr val="7126BC"/>
    <a:srgbClr val="C5B9F9"/>
    <a:srgbClr val="6B71EB"/>
    <a:srgbClr val="979BF1"/>
    <a:srgbClr val="A3A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647" autoAdjust="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69CC31-365F-41AC-A355-B737FC70FEB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D7D5C99-9F83-458D-90B6-E6ED176E7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E473C3C-70B6-41C6-B873-D1C374E698C0}" type="datetime1">
              <a:rPr lang="ko-KR" altLang="en-US" noProof="0" smtClean="0"/>
              <a:t>2023-02-10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99B8ACA-7904-40BD-B38E-FD81EA5319F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줄 간격 </a:t>
            </a:r>
            <a:r>
              <a:rPr lang="en-US" altLang="ko-KR"/>
              <a:t>+ </a:t>
            </a:r>
            <a:r>
              <a:rPr lang="ko-KR" altLang="en-US"/>
              <a:t>페이지 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3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4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9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98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1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5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9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5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7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7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5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5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레시피 책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rtlCol="0"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 rtlCol="0">
            <a:normAutofit/>
          </a:bodyPr>
          <a:lstStyle>
            <a:lvl1pPr marL="0" indent="0" algn="l">
              <a:buNone/>
              <a:defRPr sz="3600" i="1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gl-ES" altLang="ko-KR" sz="4000" kern="1200" baseline="0" noProof="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gl-ES" altLang="ko-KR" sz="40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gl-ES" altLang="ko-KR" sz="40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/>
              <a:t>그림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레시피 책 구역 머리글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레시피 책 구역 머리글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레시피 책 구역 머리글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레시피 책 구역 머리글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gl-ES" noProof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  <a:endParaRPr lang="ko-KR" altLang="gl-ES" noProof="0"/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rgbClr val="535C13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rgbClr val="535C13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참가자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종료 슬라이드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 descr="음식 이미지의 컴파일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5" name="그림 개체 틀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6" name="그림 개체 틀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 rtlCol="0">
            <a:normAutofit/>
          </a:bodyPr>
          <a:lstStyle>
            <a:lvl1pPr>
              <a:defRPr sz="32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개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38C3619-C2FB-43AF-9DBF-1519FAE54AED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96552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그림 개체 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85973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2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2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2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영양 정보 추가</a:t>
            </a:r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/>
              <a:t>그림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영양 정보 추가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레시피 책 구역 머리글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38D8D2-3254-425C-B566-346F0AFBA116}" type="datetime1">
              <a:rPr lang="ko-KR" altLang="en-US" smtClean="0"/>
              <a:t>2023-02-10</a:t>
            </a:fld>
            <a:endParaRPr lang="ko-KR" altLang="en-US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b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45CA84A-544F-4B6B-BC9A-925394EE73B5}" type="slidenum">
              <a:rPr lang="en-US" altLang="ko-KR" smtClean="0"/>
              <a:pPr/>
              <a:t>‹#›</a:t>
            </a:fld>
            <a:endParaRPr lang="ko-KR" altLang="en-US" b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  <p:sldLayoutId id="2147483719" r:id="rId34"/>
    <p:sldLayoutId id="2147483720" r:id="rId3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accent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1B819DFA-DCC3-046A-C218-777F47FA1F02}"/>
              </a:ext>
            </a:extLst>
          </p:cNvPr>
          <p:cNvSpPr/>
          <p:nvPr/>
        </p:nvSpPr>
        <p:spPr>
          <a:xfrm>
            <a:off x="-1688841" y="0"/>
            <a:ext cx="6736815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A314C3-B6DF-18AD-DEBD-551AEA8146E6}"/>
              </a:ext>
            </a:extLst>
          </p:cNvPr>
          <p:cNvSpPr/>
          <p:nvPr/>
        </p:nvSpPr>
        <p:spPr>
          <a:xfrm>
            <a:off x="5650852" y="416625"/>
            <a:ext cx="6120000" cy="61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B7AB1123-4688-0DAB-50DC-BA3E7291A831}"/>
              </a:ext>
            </a:extLst>
          </p:cNvPr>
          <p:cNvSpPr txBox="1">
            <a:spLocks/>
          </p:cNvSpPr>
          <p:nvPr/>
        </p:nvSpPr>
        <p:spPr>
          <a:xfrm>
            <a:off x="550618" y="4506686"/>
            <a:ext cx="2399251" cy="214604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</a:rPr>
              <a:t>유경준</a:t>
            </a:r>
            <a:endParaRPr lang="en-US" altLang="ko-KR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</a:rPr>
              <a:t>강경원</a:t>
            </a:r>
            <a:endParaRPr lang="en-US" altLang="ko-KR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</a:rPr>
              <a:t>이재원</a:t>
            </a:r>
            <a:endParaRPr lang="en-US" altLang="ko-KR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 err="1">
                <a:solidFill>
                  <a:schemeClr val="tx2">
                    <a:lumMod val="25000"/>
                  </a:schemeClr>
                </a:solidFill>
              </a:rPr>
              <a:t>황하영</a:t>
            </a:r>
            <a:endParaRPr lang="ko-KR" altLang="en-US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8" y="815194"/>
            <a:ext cx="6074117" cy="1937338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b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프로젝트</a:t>
            </a:r>
            <a:b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 냉장고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5CCC26-1451-2D64-D26B-CA24405F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35" y="548924"/>
            <a:ext cx="5563068" cy="57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8E284003-7222-BCF5-A252-B78E365FFE75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A3FA02-43BF-C13C-997D-29532625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648" y="1265111"/>
            <a:ext cx="2253413" cy="4980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8B4595-D17B-DBC0-6D7A-A8B6E70A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303" y="1306401"/>
            <a:ext cx="2214052" cy="493904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931FD2-2041-8A0D-2FEE-62DE2B6145E1}"/>
              </a:ext>
            </a:extLst>
          </p:cNvPr>
          <p:cNvSpPr/>
          <p:nvPr/>
        </p:nvSpPr>
        <p:spPr>
          <a:xfrm>
            <a:off x="4991936" y="4222820"/>
            <a:ext cx="2181931" cy="1376126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834" y="186513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16F3C-0975-B28E-9189-65AAEA9FD17B}"/>
              </a:ext>
            </a:extLst>
          </p:cNvPr>
          <p:cNvSpPr txBox="1"/>
          <p:nvPr/>
        </p:nvSpPr>
        <p:spPr>
          <a:xfrm>
            <a:off x="8281046" y="6326167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497764" y="6299692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2009C-564D-93E4-13B2-138DCECE0F42}"/>
              </a:ext>
            </a:extLst>
          </p:cNvPr>
          <p:cNvSpPr txBox="1"/>
          <p:nvPr/>
        </p:nvSpPr>
        <p:spPr>
          <a:xfrm>
            <a:off x="4821142" y="4652538"/>
            <a:ext cx="2421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사용자가 지정한 수량만큼 소비되어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저장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84C58-CD43-87ED-7168-4F9DE9E0F61E}"/>
              </a:ext>
            </a:extLst>
          </p:cNvPr>
          <p:cNvSpPr txBox="1"/>
          <p:nvPr/>
        </p:nvSpPr>
        <p:spPr>
          <a:xfrm>
            <a:off x="5444651" y="4268194"/>
            <a:ext cx="13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 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D31B1C-B61B-493F-D107-FE391B3CC6CB}"/>
              </a:ext>
            </a:extLst>
          </p:cNvPr>
          <p:cNvSpPr/>
          <p:nvPr/>
        </p:nvSpPr>
        <p:spPr>
          <a:xfrm>
            <a:off x="4964962" y="2235029"/>
            <a:ext cx="2181931" cy="1277232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AD8A89-2D1D-85C3-76DF-F1DD4A35FE03}"/>
              </a:ext>
            </a:extLst>
          </p:cNvPr>
          <p:cNvSpPr txBox="1"/>
          <p:nvPr/>
        </p:nvSpPr>
        <p:spPr>
          <a:xfrm>
            <a:off x="4935356" y="2744356"/>
            <a:ext cx="221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인터넷 쇼핑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사이트와 연결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919C4D-08FC-E2A1-8DF3-CC3330E461B5}"/>
              </a:ext>
            </a:extLst>
          </p:cNvPr>
          <p:cNvSpPr txBox="1"/>
          <p:nvPr/>
        </p:nvSpPr>
        <p:spPr>
          <a:xfrm>
            <a:off x="5419386" y="2315324"/>
            <a:ext cx="1227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주문버튼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160D91-E920-43A4-9736-5E9B9CE8BB9E}"/>
              </a:ext>
            </a:extLst>
          </p:cNvPr>
          <p:cNvCxnSpPr>
            <a:cxnSpLocks/>
          </p:cNvCxnSpPr>
          <p:nvPr/>
        </p:nvCxnSpPr>
        <p:spPr>
          <a:xfrm flipH="1">
            <a:off x="3558243" y="2892490"/>
            <a:ext cx="1406719" cy="263793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AA9B781-3F7A-4F3E-6767-0F67D248C628}"/>
              </a:ext>
            </a:extLst>
          </p:cNvPr>
          <p:cNvCxnSpPr>
            <a:cxnSpLocks/>
          </p:cNvCxnSpPr>
          <p:nvPr/>
        </p:nvCxnSpPr>
        <p:spPr>
          <a:xfrm>
            <a:off x="7173867" y="4935894"/>
            <a:ext cx="1424849" cy="59453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C5006764-6A2D-2C83-4636-8D3F280EA804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3653EE-DB85-BD30-B48D-89610403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80" y="1337316"/>
            <a:ext cx="2274030" cy="497766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931FD2-2041-8A0D-2FEE-62DE2B6145E1}"/>
              </a:ext>
            </a:extLst>
          </p:cNvPr>
          <p:cNvSpPr/>
          <p:nvPr/>
        </p:nvSpPr>
        <p:spPr>
          <a:xfrm>
            <a:off x="5103952" y="1333483"/>
            <a:ext cx="2181931" cy="2567990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2" y="182788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380293" y="6314978"/>
            <a:ext cx="188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2009C-564D-93E4-13B2-138DCECE0F42}"/>
              </a:ext>
            </a:extLst>
          </p:cNvPr>
          <p:cNvSpPr txBox="1"/>
          <p:nvPr/>
        </p:nvSpPr>
        <p:spPr>
          <a:xfrm>
            <a:off x="5072888" y="1929888"/>
            <a:ext cx="2181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200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여가지 레시피를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볼 수 있다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algn="ctr"/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재료에서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레시피 버튼 클릭 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재료명으로 검색된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레시피를 보여준다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84C58-CD43-87ED-7168-4F9DE9E0F61E}"/>
              </a:ext>
            </a:extLst>
          </p:cNvPr>
          <p:cNvSpPr txBox="1"/>
          <p:nvPr/>
        </p:nvSpPr>
        <p:spPr>
          <a:xfrm>
            <a:off x="5395575" y="1479357"/>
            <a:ext cx="1593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목록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D1A8E96-BE15-EFBF-3978-C00627E86C89}"/>
              </a:ext>
            </a:extLst>
          </p:cNvPr>
          <p:cNvCxnSpPr>
            <a:cxnSpLocks/>
          </p:cNvCxnSpPr>
          <p:nvPr/>
        </p:nvCxnSpPr>
        <p:spPr>
          <a:xfrm flipH="1" flipV="1">
            <a:off x="4435774" y="2007104"/>
            <a:ext cx="663208" cy="6103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1A2D339-3DFF-612F-5D50-30AA9704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1" y="1318810"/>
            <a:ext cx="2283057" cy="50146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1AFEB7-E19A-FFE0-C00E-7C006E5BAE78}"/>
              </a:ext>
            </a:extLst>
          </p:cNvPr>
          <p:cNvSpPr/>
          <p:nvPr/>
        </p:nvSpPr>
        <p:spPr>
          <a:xfrm>
            <a:off x="5083317" y="4533653"/>
            <a:ext cx="2181931" cy="1376126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42792-AA3F-3327-F397-FAE4DEDDCC32}"/>
              </a:ext>
            </a:extLst>
          </p:cNvPr>
          <p:cNvSpPr txBox="1"/>
          <p:nvPr/>
        </p:nvSpPr>
        <p:spPr>
          <a:xfrm>
            <a:off x="5017267" y="5107748"/>
            <a:ext cx="228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검색재료의 레시피를 유튜브로 연결한다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2FEAD8-F0BD-D98D-51C9-FAEFF660C091}"/>
              </a:ext>
            </a:extLst>
          </p:cNvPr>
          <p:cNvSpPr txBox="1"/>
          <p:nvPr/>
        </p:nvSpPr>
        <p:spPr>
          <a:xfrm>
            <a:off x="5398731" y="4647100"/>
            <a:ext cx="15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버튼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989561-316C-7C80-48B5-7FEA0DD9FD08}"/>
              </a:ext>
            </a:extLst>
          </p:cNvPr>
          <p:cNvCxnSpPr>
            <a:cxnSpLocks/>
          </p:cNvCxnSpPr>
          <p:nvPr/>
        </p:nvCxnSpPr>
        <p:spPr>
          <a:xfrm flipH="1" flipV="1">
            <a:off x="3853185" y="2435290"/>
            <a:ext cx="1244541" cy="214406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3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F942F5B-B213-73BB-AAA5-C040CEE2D7E9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F125DE-36B7-6E57-D2C1-D58840A1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72" y="1322922"/>
            <a:ext cx="2283057" cy="49966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6C562-FCED-FD3F-9F3F-F4CD256C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579" y="1333500"/>
            <a:ext cx="2274030" cy="497551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C3650B-C5CF-6668-F5CB-B0971C97845E}"/>
              </a:ext>
            </a:extLst>
          </p:cNvPr>
          <p:cNvSpPr/>
          <p:nvPr/>
        </p:nvSpPr>
        <p:spPr>
          <a:xfrm>
            <a:off x="4850573" y="3038963"/>
            <a:ext cx="2181931" cy="1501370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2" y="182788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342591" y="6368343"/>
            <a:ext cx="188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화면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647255-FA63-533B-3466-8C15D5A28265}"/>
              </a:ext>
            </a:extLst>
          </p:cNvPr>
          <p:cNvSpPr txBox="1"/>
          <p:nvPr/>
        </p:nvSpPr>
        <p:spPr>
          <a:xfrm>
            <a:off x="4784523" y="3641051"/>
            <a:ext cx="228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사진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재료 등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상세 레시피를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볼 수 있다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D423D-C32A-E68B-F608-6152BA5FDEDA}"/>
              </a:ext>
            </a:extLst>
          </p:cNvPr>
          <p:cNvSpPr txBox="1"/>
          <p:nvPr/>
        </p:nvSpPr>
        <p:spPr>
          <a:xfrm>
            <a:off x="5170114" y="3160646"/>
            <a:ext cx="15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레시피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160D91-E920-43A4-9736-5E9B9CE8BB9E}"/>
              </a:ext>
            </a:extLst>
          </p:cNvPr>
          <p:cNvCxnSpPr>
            <a:cxnSpLocks/>
          </p:cNvCxnSpPr>
          <p:nvPr/>
        </p:nvCxnSpPr>
        <p:spPr>
          <a:xfrm flipV="1">
            <a:off x="7040930" y="3355510"/>
            <a:ext cx="543642" cy="44254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4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9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5F0286-A212-9D8F-FD4E-AA64FBFE9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466" r="2824" b="5752"/>
          <a:stretch/>
        </p:blipFill>
        <p:spPr>
          <a:xfrm>
            <a:off x="2541864" y="66296"/>
            <a:ext cx="6917354" cy="6725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F3C4E9-8011-00EB-4AC2-007C6037C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4" t="13696" r="8560" b="13525"/>
          <a:stretch/>
        </p:blipFill>
        <p:spPr>
          <a:xfrm>
            <a:off x="2732782" y="1693338"/>
            <a:ext cx="6279502" cy="392277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57" y="607749"/>
            <a:ext cx="1404107" cy="1340615"/>
          </a:xfrm>
        </p:spPr>
        <p:txBody>
          <a:bodyPr rtlCol="0"/>
          <a:lstStyle/>
          <a:p>
            <a:pPr rtl="0"/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938C5A-2D67-8AC8-633A-4C98783B5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8" t="3615" r="14702" b="3390"/>
          <a:stretch/>
        </p:blipFill>
        <p:spPr>
          <a:xfrm>
            <a:off x="9155980" y="3171527"/>
            <a:ext cx="2670902" cy="3401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FB11C3-BA8E-04C5-D23C-B9BCDF6167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67" t="6577" r="15210" b="8503"/>
          <a:stretch/>
        </p:blipFill>
        <p:spPr>
          <a:xfrm>
            <a:off x="387184" y="3991650"/>
            <a:ext cx="208283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EDDC1F-869D-FB49-7006-0F5C9E2A1F1F}"/>
              </a:ext>
            </a:extLst>
          </p:cNvPr>
          <p:cNvSpPr/>
          <p:nvPr/>
        </p:nvSpPr>
        <p:spPr>
          <a:xfrm>
            <a:off x="7051362" y="0"/>
            <a:ext cx="5134006" cy="685800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0CE74B-BA8F-B6B7-474E-D43B3F7A53F1}"/>
              </a:ext>
            </a:extLst>
          </p:cNvPr>
          <p:cNvGrpSpPr/>
          <p:nvPr/>
        </p:nvGrpSpPr>
        <p:grpSpPr>
          <a:xfrm>
            <a:off x="7057994" y="187207"/>
            <a:ext cx="5048281" cy="6582182"/>
            <a:chOff x="7074999" y="137909"/>
            <a:chExt cx="5048281" cy="65821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C9EAA3-18A7-D026-CF2E-6D465A03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999" y="137909"/>
              <a:ext cx="5048281" cy="65821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C19558-6F05-D6DA-2545-5CAD78143574}"/>
                </a:ext>
              </a:extLst>
            </p:cNvPr>
            <p:cNvSpPr/>
            <p:nvPr/>
          </p:nvSpPr>
          <p:spPr>
            <a:xfrm>
              <a:off x="7483151" y="923740"/>
              <a:ext cx="297913" cy="5777277"/>
            </a:xfrm>
            <a:prstGeom prst="rect">
              <a:avLst/>
            </a:prstGeom>
            <a:solidFill>
              <a:srgbClr val="FAF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56" y="637437"/>
            <a:ext cx="1895566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피드백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B9347-9267-1B1C-20AA-49B975676C1A}"/>
              </a:ext>
            </a:extLst>
          </p:cNvPr>
          <p:cNvSpPr txBox="1"/>
          <p:nvPr/>
        </p:nvSpPr>
        <p:spPr>
          <a:xfrm>
            <a:off x="7742006" y="1732764"/>
            <a:ext cx="346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식재료 관리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B589C-33F9-B2A7-67A8-803E8244DD11}"/>
              </a:ext>
            </a:extLst>
          </p:cNvPr>
          <p:cNvSpPr txBox="1"/>
          <p:nvPr/>
        </p:nvSpPr>
        <p:spPr>
          <a:xfrm>
            <a:off x="7742006" y="2485914"/>
            <a:ext cx="331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7D0A-2C5C-4E0F-DF0B-3CB395E08572}"/>
              </a:ext>
            </a:extLst>
          </p:cNvPr>
          <p:cNvSpPr txBox="1"/>
          <p:nvPr/>
        </p:nvSpPr>
        <p:spPr>
          <a:xfrm>
            <a:off x="7742005" y="4767487"/>
            <a:ext cx="3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재료와 레시피 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7BCBA-DAC3-AB2D-F110-171B4C8C8BBF}"/>
              </a:ext>
            </a:extLst>
          </p:cNvPr>
          <p:cNvSpPr txBox="1"/>
          <p:nvPr/>
        </p:nvSpPr>
        <p:spPr>
          <a:xfrm>
            <a:off x="7742005" y="4007841"/>
            <a:ext cx="3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목록으로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6203E-45F3-1839-5003-B322FF4FA6DE}"/>
              </a:ext>
            </a:extLst>
          </p:cNvPr>
          <p:cNvSpPr txBox="1"/>
          <p:nvPr/>
        </p:nvSpPr>
        <p:spPr>
          <a:xfrm>
            <a:off x="7766015" y="3239064"/>
            <a:ext cx="41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레시피 검색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3FADB-34A9-4F71-9BE0-6928E3D02EDF}"/>
              </a:ext>
            </a:extLst>
          </p:cNvPr>
          <p:cNvSpPr txBox="1"/>
          <p:nvPr/>
        </p:nvSpPr>
        <p:spPr>
          <a:xfrm>
            <a:off x="7742005" y="942814"/>
            <a:ext cx="43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냉장고 정보이용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84DB3-6802-5658-227C-302710742188}"/>
              </a:ext>
            </a:extLst>
          </p:cNvPr>
          <p:cNvSpPr txBox="1"/>
          <p:nvPr/>
        </p:nvSpPr>
        <p:spPr>
          <a:xfrm>
            <a:off x="7747936" y="5529512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5FA1A9-B851-2C60-A24B-A270DE924FD1}"/>
              </a:ext>
            </a:extLst>
          </p:cNvPr>
          <p:cNvSpPr txBox="1"/>
          <p:nvPr/>
        </p:nvSpPr>
        <p:spPr>
          <a:xfrm>
            <a:off x="7755998" y="6284485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저장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C0A3F5-C1D2-FE70-6D16-4702754A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138" y="1676332"/>
            <a:ext cx="502152" cy="44722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D9CF06-BDEC-A4D4-1C39-BF93A6FC7774}"/>
              </a:ext>
            </a:extLst>
          </p:cNvPr>
          <p:cNvSpPr/>
          <p:nvPr/>
        </p:nvSpPr>
        <p:spPr>
          <a:xfrm>
            <a:off x="7455158" y="632606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02125D-D334-07C9-B32F-22EB53F6C21F}"/>
              </a:ext>
            </a:extLst>
          </p:cNvPr>
          <p:cNvSpPr/>
          <p:nvPr/>
        </p:nvSpPr>
        <p:spPr>
          <a:xfrm>
            <a:off x="7452514" y="1001745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23893C-E21B-0567-71E1-4C66BE343AC7}"/>
              </a:ext>
            </a:extLst>
          </p:cNvPr>
          <p:cNvSpPr/>
          <p:nvPr/>
        </p:nvSpPr>
        <p:spPr>
          <a:xfrm>
            <a:off x="7454791" y="403549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2238D4-F22D-CD7D-8E4C-642A8BC16B09}"/>
              </a:ext>
            </a:extLst>
          </p:cNvPr>
          <p:cNvSpPr/>
          <p:nvPr/>
        </p:nvSpPr>
        <p:spPr>
          <a:xfrm>
            <a:off x="7462039" y="5560596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DDF5B8-2412-8B08-A55D-51F320BB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36" y="3167920"/>
            <a:ext cx="502152" cy="4472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91CA50-3892-E8BA-9457-E06378C6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25" y="4720495"/>
            <a:ext cx="502152" cy="447228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6E8AE-29B0-2068-8AEA-C06F0543C25C}"/>
              </a:ext>
            </a:extLst>
          </p:cNvPr>
          <p:cNvSpPr/>
          <p:nvPr/>
        </p:nvSpPr>
        <p:spPr>
          <a:xfrm>
            <a:off x="7464190" y="2524047"/>
            <a:ext cx="294145" cy="316955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F868F64-0C81-221A-8B58-7ABD16A4D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152" y="2405796"/>
            <a:ext cx="431774" cy="43177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D1718E7-F79A-5398-7499-D860D0DB9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520" y="3919922"/>
            <a:ext cx="431774" cy="431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E293E-6516-8BF3-29DD-651D17BA03EB}"/>
              </a:ext>
            </a:extLst>
          </p:cNvPr>
          <p:cNvSpPr txBox="1"/>
          <p:nvPr/>
        </p:nvSpPr>
        <p:spPr>
          <a:xfrm>
            <a:off x="564241" y="2050335"/>
            <a:ext cx="62973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냉장고별 정보를 제공하는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API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찾지 못했음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앱을 사용할 때 만 알림이 옴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구매를 자체 결제 시스템으로 구현하거나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다른 쇼핑 어플과 연동하려 했지만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연결이 되지 않아 아쉬웠음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방식에 한계가 있음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황태채로는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검색이 되지만 곤약으로는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검색이 안됨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DCD363-74EF-93C8-1DD8-749B7DEA6E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42060" b="-16254"/>
          <a:stretch/>
        </p:blipFill>
        <p:spPr>
          <a:xfrm>
            <a:off x="560261" y="4952153"/>
            <a:ext cx="6443427" cy="3818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1DC3FD-A6E3-015E-BC1E-4A89DDD0C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152" y="5434822"/>
            <a:ext cx="431774" cy="4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410F95-983D-1CD1-6AAC-DED5949E4782}"/>
              </a:ext>
            </a:extLst>
          </p:cNvPr>
          <p:cNvGrpSpPr/>
          <p:nvPr/>
        </p:nvGrpSpPr>
        <p:grpSpPr>
          <a:xfrm>
            <a:off x="3305176" y="942975"/>
            <a:ext cx="4965570" cy="4806934"/>
            <a:chOff x="338378" y="520732"/>
            <a:chExt cx="5589218" cy="5670518"/>
          </a:xfrm>
        </p:grpSpPr>
        <p:pic>
          <p:nvPicPr>
            <p:cNvPr id="5" name="그림 개체 틀 7" descr="식사 테이블 ">
              <a:extLst>
                <a:ext uri="{FF2B5EF4-FFF2-40B4-BE49-F238E27FC236}">
                  <a16:creationId xmlns:a16="http://schemas.microsoft.com/office/drawing/2014/main" id="{B82493FB-A58B-912D-0C81-7E3A40D4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297729" y="561383"/>
              <a:ext cx="5670517" cy="5589217"/>
            </a:xfrm>
            <a:prstGeom prst="ellipse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073F98-D7D7-7BB4-66BB-6151156A3128}"/>
                </a:ext>
              </a:extLst>
            </p:cNvPr>
            <p:cNvSpPr/>
            <p:nvPr/>
          </p:nvSpPr>
          <p:spPr>
            <a:xfrm>
              <a:off x="338378" y="520732"/>
              <a:ext cx="5589218" cy="5670518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B7601-5698-7357-6DDF-7418A025B80D}"/>
              </a:ext>
            </a:extLst>
          </p:cNvPr>
          <p:cNvSpPr/>
          <p:nvPr/>
        </p:nvSpPr>
        <p:spPr>
          <a:xfrm>
            <a:off x="0" y="2990849"/>
            <a:ext cx="12192000" cy="9525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1" y="2836545"/>
            <a:ext cx="3467099" cy="1325563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6D185-C1E4-8616-CF2C-5B9F4F639665}"/>
              </a:ext>
            </a:extLst>
          </p:cNvPr>
          <p:cNvSpPr/>
          <p:nvPr/>
        </p:nvSpPr>
        <p:spPr>
          <a:xfrm>
            <a:off x="195943" y="195943"/>
            <a:ext cx="11831216" cy="64941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8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26935E-E894-3D5C-C77F-D353B5C7F968}"/>
              </a:ext>
            </a:extLst>
          </p:cNvPr>
          <p:cNvSpPr/>
          <p:nvPr/>
        </p:nvSpPr>
        <p:spPr>
          <a:xfrm>
            <a:off x="195943" y="195943"/>
            <a:ext cx="11831216" cy="64941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AB9B5763-93AD-2510-E92E-D45A67807EFB}"/>
              </a:ext>
            </a:extLst>
          </p:cNvPr>
          <p:cNvSpPr/>
          <p:nvPr/>
        </p:nvSpPr>
        <p:spPr>
          <a:xfrm>
            <a:off x="629401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A05677A5-7EF8-D966-4C4C-E96FC556BA60}"/>
              </a:ext>
            </a:extLst>
          </p:cNvPr>
          <p:cNvSpPr/>
          <p:nvPr/>
        </p:nvSpPr>
        <p:spPr>
          <a:xfrm>
            <a:off x="7125809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AE8DC726-9202-99DD-98DE-91BDD89CF5AF}"/>
              </a:ext>
            </a:extLst>
          </p:cNvPr>
          <p:cNvSpPr/>
          <p:nvPr/>
        </p:nvSpPr>
        <p:spPr>
          <a:xfrm>
            <a:off x="795825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765859D9-958D-382E-90A3-BCE2AF8F199C}"/>
              </a:ext>
            </a:extLst>
          </p:cNvPr>
          <p:cNvSpPr/>
          <p:nvPr/>
        </p:nvSpPr>
        <p:spPr>
          <a:xfrm>
            <a:off x="8790049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11A7BC65-3E20-5429-207A-B7D3B9EBC6C4}"/>
              </a:ext>
            </a:extLst>
          </p:cNvPr>
          <p:cNvSpPr/>
          <p:nvPr/>
        </p:nvSpPr>
        <p:spPr>
          <a:xfrm>
            <a:off x="962249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FD297E00-4CBD-6DD0-5FFE-5396C0EE8F80}"/>
              </a:ext>
            </a:extLst>
          </p:cNvPr>
          <p:cNvSpPr/>
          <p:nvPr/>
        </p:nvSpPr>
        <p:spPr>
          <a:xfrm>
            <a:off x="10454289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4D105076-50B3-D027-ED91-32AA38CA1865}"/>
              </a:ext>
            </a:extLst>
          </p:cNvPr>
          <p:cNvSpPr/>
          <p:nvPr/>
        </p:nvSpPr>
        <p:spPr>
          <a:xfrm>
            <a:off x="1128673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3616D7D5-34D1-6060-5CC9-E1AF3F2F3C1A}"/>
              </a:ext>
            </a:extLst>
          </p:cNvPr>
          <p:cNvSpPr/>
          <p:nvPr/>
        </p:nvSpPr>
        <p:spPr>
          <a:xfrm>
            <a:off x="-63286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EF34CD05-B264-7917-BECF-66DEDD359D1B}"/>
              </a:ext>
            </a:extLst>
          </p:cNvPr>
          <p:cNvSpPr/>
          <p:nvPr/>
        </p:nvSpPr>
        <p:spPr>
          <a:xfrm>
            <a:off x="768505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7E777B95-0EEF-D40A-535F-5CADABA01506}"/>
              </a:ext>
            </a:extLst>
          </p:cNvPr>
          <p:cNvSpPr/>
          <p:nvPr/>
        </p:nvSpPr>
        <p:spPr>
          <a:xfrm>
            <a:off x="1600954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7F59C3AF-09BA-0430-9E7E-FCE138789DDC}"/>
              </a:ext>
            </a:extLst>
          </p:cNvPr>
          <p:cNvSpPr/>
          <p:nvPr/>
        </p:nvSpPr>
        <p:spPr>
          <a:xfrm>
            <a:off x="2432745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A963990C-1CBB-0D8D-B9A4-27CB0C44E35A}"/>
              </a:ext>
            </a:extLst>
          </p:cNvPr>
          <p:cNvSpPr/>
          <p:nvPr/>
        </p:nvSpPr>
        <p:spPr>
          <a:xfrm>
            <a:off x="3265194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A7C624DE-91B2-4FF0-0F10-3E22D16C3868}"/>
              </a:ext>
            </a:extLst>
          </p:cNvPr>
          <p:cNvSpPr/>
          <p:nvPr/>
        </p:nvSpPr>
        <p:spPr>
          <a:xfrm>
            <a:off x="4096985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636D3D0-C513-C9FD-82BF-ED1EC4A65E19}"/>
              </a:ext>
            </a:extLst>
          </p:cNvPr>
          <p:cNvSpPr/>
          <p:nvPr/>
        </p:nvSpPr>
        <p:spPr>
          <a:xfrm>
            <a:off x="4929434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텍스트 개체 틀 24">
            <a:extLst>
              <a:ext uri="{FF2B5EF4-FFF2-40B4-BE49-F238E27FC236}">
                <a16:creationId xmlns:a16="http://schemas.microsoft.com/office/drawing/2014/main" id="{0335487E-A298-5048-DDB7-0A1C1170E083}"/>
              </a:ext>
            </a:extLst>
          </p:cNvPr>
          <p:cNvSpPr txBox="1">
            <a:spLocks/>
          </p:cNvSpPr>
          <p:nvPr/>
        </p:nvSpPr>
        <p:spPr>
          <a:xfrm>
            <a:off x="1103042" y="4294080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23" name="텍스트 개체 틀 24">
            <a:extLst>
              <a:ext uri="{FF2B5EF4-FFF2-40B4-BE49-F238E27FC236}">
                <a16:creationId xmlns:a16="http://schemas.microsoft.com/office/drawing/2014/main" id="{16C6F508-50D8-E6CB-D6EB-0DB35FD305E2}"/>
              </a:ext>
            </a:extLst>
          </p:cNvPr>
          <p:cNvSpPr txBox="1">
            <a:spLocks/>
          </p:cNvSpPr>
          <p:nvPr/>
        </p:nvSpPr>
        <p:spPr>
          <a:xfrm>
            <a:off x="4541672" y="4342067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24" name="텍스트 개체 틀 24">
            <a:extLst>
              <a:ext uri="{FF2B5EF4-FFF2-40B4-BE49-F238E27FC236}">
                <a16:creationId xmlns:a16="http://schemas.microsoft.com/office/drawing/2014/main" id="{050E8B7A-01E8-5A44-DDE7-DC2A3558D462}"/>
              </a:ext>
            </a:extLst>
          </p:cNvPr>
          <p:cNvSpPr txBox="1">
            <a:spLocks/>
          </p:cNvSpPr>
          <p:nvPr/>
        </p:nvSpPr>
        <p:spPr>
          <a:xfrm>
            <a:off x="7980302" y="4342067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1" name="텍스트 개체 틀 24">
            <a:extLst>
              <a:ext uri="{FF2B5EF4-FFF2-40B4-BE49-F238E27FC236}">
                <a16:creationId xmlns:a16="http://schemas.microsoft.com/office/drawing/2014/main" id="{221CFD85-1DCB-4A82-931F-32D99878D4B8}"/>
              </a:ext>
            </a:extLst>
          </p:cNvPr>
          <p:cNvSpPr txBox="1">
            <a:spLocks/>
          </p:cNvSpPr>
          <p:nvPr/>
        </p:nvSpPr>
        <p:spPr>
          <a:xfrm>
            <a:off x="7996724" y="1360985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20" name="텍스트 개체 틀 24">
            <a:extLst>
              <a:ext uri="{FF2B5EF4-FFF2-40B4-BE49-F238E27FC236}">
                <a16:creationId xmlns:a16="http://schemas.microsoft.com/office/drawing/2014/main" id="{8DDE620D-F7DE-5559-3F11-45F81360D4B3}"/>
              </a:ext>
            </a:extLst>
          </p:cNvPr>
          <p:cNvSpPr txBox="1">
            <a:spLocks/>
          </p:cNvSpPr>
          <p:nvPr/>
        </p:nvSpPr>
        <p:spPr>
          <a:xfrm>
            <a:off x="4570836" y="1406304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19" name="텍스트 개체 틀 24">
            <a:extLst>
              <a:ext uri="{FF2B5EF4-FFF2-40B4-BE49-F238E27FC236}">
                <a16:creationId xmlns:a16="http://schemas.microsoft.com/office/drawing/2014/main" id="{8C06A7DE-D1BF-1BA8-6DCC-2BA80DCD3690}"/>
              </a:ext>
            </a:extLst>
          </p:cNvPr>
          <p:cNvSpPr txBox="1">
            <a:spLocks/>
          </p:cNvSpPr>
          <p:nvPr/>
        </p:nvSpPr>
        <p:spPr>
          <a:xfrm>
            <a:off x="1103042" y="1547548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E2F5FA-BCA5-BCA6-F42A-803C97B3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32" y="327143"/>
            <a:ext cx="1240865" cy="90191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F825070-3CED-AFA2-F338-CD650159E86F}"/>
              </a:ext>
            </a:extLst>
          </p:cNvPr>
          <p:cNvSpPr txBox="1">
            <a:spLocks/>
          </p:cNvSpPr>
          <p:nvPr/>
        </p:nvSpPr>
        <p:spPr>
          <a:xfrm>
            <a:off x="5051744" y="1892563"/>
            <a:ext cx="2765223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개발환경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76E9772-94E9-9BC3-8132-645EC8D09E4B}"/>
              </a:ext>
            </a:extLst>
          </p:cNvPr>
          <p:cNvSpPr txBox="1">
            <a:spLocks/>
          </p:cNvSpPr>
          <p:nvPr/>
        </p:nvSpPr>
        <p:spPr>
          <a:xfrm>
            <a:off x="8896401" y="4749248"/>
            <a:ext cx="2139607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피드백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7E9029-3913-95A0-0398-4A60BB4B2E79}"/>
              </a:ext>
            </a:extLst>
          </p:cNvPr>
          <p:cNvSpPr txBox="1">
            <a:spLocks/>
          </p:cNvSpPr>
          <p:nvPr/>
        </p:nvSpPr>
        <p:spPr>
          <a:xfrm>
            <a:off x="5442759" y="4792174"/>
            <a:ext cx="1558983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B1010F9-35BC-1D21-931A-DB8BC2C51DBE}"/>
              </a:ext>
            </a:extLst>
          </p:cNvPr>
          <p:cNvSpPr txBox="1">
            <a:spLocks/>
          </p:cNvSpPr>
          <p:nvPr/>
        </p:nvSpPr>
        <p:spPr>
          <a:xfrm>
            <a:off x="8554273" y="1901970"/>
            <a:ext cx="2823862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기능설계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A33A4D3-D5E4-6B86-F0BB-2564F1C27DB3}"/>
              </a:ext>
            </a:extLst>
          </p:cNvPr>
          <p:cNvSpPr txBox="1">
            <a:spLocks/>
          </p:cNvSpPr>
          <p:nvPr/>
        </p:nvSpPr>
        <p:spPr>
          <a:xfrm>
            <a:off x="1621196" y="1915395"/>
            <a:ext cx="2753839" cy="121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기획배경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6151A61-1F53-8D4D-0817-542CAD2CEE41}"/>
              </a:ext>
            </a:extLst>
          </p:cNvPr>
          <p:cNvSpPr txBox="1">
            <a:spLocks/>
          </p:cNvSpPr>
          <p:nvPr/>
        </p:nvSpPr>
        <p:spPr>
          <a:xfrm>
            <a:off x="1691908" y="4792174"/>
            <a:ext cx="2654452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17227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3466ABA-FFA6-0A8E-A512-8FCBF6B5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54" y="716881"/>
            <a:ext cx="1659371" cy="1659371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-17163"/>
            <a:ext cx="1637722" cy="1333500"/>
          </a:xfrm>
        </p:spPr>
        <p:txBody>
          <a:bodyPr rtlCol="0"/>
          <a:lstStyle/>
          <a:p>
            <a:pPr rtl="0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98" y="287678"/>
            <a:ext cx="2682514" cy="1258888"/>
          </a:xfrm>
        </p:spPr>
        <p:txBody>
          <a:bodyPr rtlCol="0"/>
          <a:lstStyle/>
          <a:p>
            <a:pPr rtl="0"/>
            <a:r>
              <a:rPr lang="ko-KR" altLang="en-US" sz="4500" dirty="0">
                <a:solidFill>
                  <a:schemeClr val="accent4">
                    <a:lumMod val="50000"/>
                  </a:schemeClr>
                </a:solidFill>
              </a:rPr>
              <a:t>기획배경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F5CF7-0372-C852-9950-F7FA95058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63" y="769331"/>
            <a:ext cx="5185987" cy="5319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BCBC40-2CFF-99E7-A50A-124655007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070" y="3429000"/>
            <a:ext cx="2587385" cy="2587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D8906-07AC-ADAA-5563-851FD1F15E5F}"/>
              </a:ext>
            </a:extLst>
          </p:cNvPr>
          <p:cNvSpPr txBox="1"/>
          <p:nvPr/>
        </p:nvSpPr>
        <p:spPr>
          <a:xfrm>
            <a:off x="908974" y="1431063"/>
            <a:ext cx="6702960" cy="222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en-US" altLang="ko-KR" sz="1800" dirty="0">
              <a:solidFill>
                <a:schemeClr val="accent4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냉장고에 식품을 사 놓고 잊어서 상해버린 경험이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누구에게나 있을 것입니다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저희 냉장고 관리 앱을 사용한다면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식품을 유통기간 내에 신선하게 소비하고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레시피 추천과 재구매 알림을 받아 보실 수 있습니다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2D64-EC28-2ADA-7EC4-1E004C273427}"/>
              </a:ext>
            </a:extLst>
          </p:cNvPr>
          <p:cNvSpPr txBox="1"/>
          <p:nvPr/>
        </p:nvSpPr>
        <p:spPr>
          <a:xfrm>
            <a:off x="908974" y="4035782"/>
            <a:ext cx="6807442" cy="288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사회</a:t>
            </a: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연간 온실가스 배출량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885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 톤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CO2e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지구온난화의 원인 중 하나인 음식물쓰레기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처리비용 또한 연간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천억 원으로 경제적 손해 또한 큽니다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음식물의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1/7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 쓰레기로 버려지는데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음식물 유통기한과 냉장고 관리만으로도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음식물 쓰레기를 줄일 수 있습니다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541337"/>
            <a:ext cx="2577810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51B114-8307-5903-ABBF-83F492EAF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30" y="3026638"/>
            <a:ext cx="3714750" cy="1228725"/>
          </a:xfrm>
          <a:prstGeom prst="ellipse">
            <a:avLst/>
          </a:prstGeom>
          <a:ln w="38100" cap="rnd">
            <a:solidFill>
              <a:schemeClr val="accent3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CB944B-5628-8E9F-98F4-3A2126743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57" y="3007588"/>
            <a:ext cx="3648075" cy="1247775"/>
          </a:xfrm>
          <a:prstGeom prst="ellipse">
            <a:avLst/>
          </a:prstGeom>
          <a:ln w="38100" cap="rnd">
            <a:solidFill>
              <a:schemeClr val="accent3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322610-553E-29DA-F654-36D91688422B}"/>
              </a:ext>
            </a:extLst>
          </p:cNvPr>
          <p:cNvSpPr/>
          <p:nvPr/>
        </p:nvSpPr>
        <p:spPr>
          <a:xfrm>
            <a:off x="7051362" y="0"/>
            <a:ext cx="5134006" cy="685800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66280F-5AB9-C8E6-883E-1690D7569567}"/>
              </a:ext>
            </a:extLst>
          </p:cNvPr>
          <p:cNvSpPr/>
          <p:nvPr/>
        </p:nvSpPr>
        <p:spPr>
          <a:xfrm>
            <a:off x="4368678" y="2541331"/>
            <a:ext cx="999982" cy="100128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2EA181B-B98B-6EA2-8E0A-76A72D728193}"/>
              </a:ext>
            </a:extLst>
          </p:cNvPr>
          <p:cNvSpPr/>
          <p:nvPr/>
        </p:nvSpPr>
        <p:spPr>
          <a:xfrm>
            <a:off x="1152402" y="5181135"/>
            <a:ext cx="999982" cy="10012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54012A4-07E4-3770-95B0-40249AEFB08C}"/>
              </a:ext>
            </a:extLst>
          </p:cNvPr>
          <p:cNvSpPr/>
          <p:nvPr/>
        </p:nvSpPr>
        <p:spPr>
          <a:xfrm>
            <a:off x="2683339" y="3858639"/>
            <a:ext cx="999982" cy="100128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AB8D1C-F324-7E34-1E2F-782B325FF9D4}"/>
              </a:ext>
            </a:extLst>
          </p:cNvPr>
          <p:cNvSpPr/>
          <p:nvPr/>
        </p:nvSpPr>
        <p:spPr>
          <a:xfrm>
            <a:off x="4371911" y="5198004"/>
            <a:ext cx="999982" cy="10012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5CC7F7B-4231-171E-39A7-A0D2CA3CFB0B}"/>
              </a:ext>
            </a:extLst>
          </p:cNvPr>
          <p:cNvSpPr/>
          <p:nvPr/>
        </p:nvSpPr>
        <p:spPr>
          <a:xfrm>
            <a:off x="1121816" y="2556716"/>
            <a:ext cx="999982" cy="100128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0CE74B-BA8F-B6B7-474E-D43B3F7A53F1}"/>
              </a:ext>
            </a:extLst>
          </p:cNvPr>
          <p:cNvGrpSpPr/>
          <p:nvPr/>
        </p:nvGrpSpPr>
        <p:grpSpPr>
          <a:xfrm>
            <a:off x="7057994" y="187207"/>
            <a:ext cx="5048281" cy="6582182"/>
            <a:chOff x="7074999" y="137909"/>
            <a:chExt cx="5048281" cy="65821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C9EAA3-18A7-D026-CF2E-6D465A03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999" y="137909"/>
              <a:ext cx="5048281" cy="65821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C19558-6F05-D6DA-2545-5CAD78143574}"/>
                </a:ext>
              </a:extLst>
            </p:cNvPr>
            <p:cNvSpPr/>
            <p:nvPr/>
          </p:nvSpPr>
          <p:spPr>
            <a:xfrm>
              <a:off x="7483151" y="923740"/>
              <a:ext cx="297913" cy="5777277"/>
            </a:xfrm>
            <a:prstGeom prst="rect">
              <a:avLst/>
            </a:prstGeom>
            <a:solidFill>
              <a:srgbClr val="FAF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76815"/>
            <a:ext cx="5343739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기능설계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주요기능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B9347-9267-1B1C-20AA-49B975676C1A}"/>
              </a:ext>
            </a:extLst>
          </p:cNvPr>
          <p:cNvSpPr txBox="1"/>
          <p:nvPr/>
        </p:nvSpPr>
        <p:spPr>
          <a:xfrm>
            <a:off x="7742006" y="1732764"/>
            <a:ext cx="2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식재료 관리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B589C-33F9-B2A7-67A8-803E8244DD11}"/>
              </a:ext>
            </a:extLst>
          </p:cNvPr>
          <p:cNvSpPr txBox="1"/>
          <p:nvPr/>
        </p:nvSpPr>
        <p:spPr>
          <a:xfrm>
            <a:off x="7742006" y="2485914"/>
            <a:ext cx="357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임박재료 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7D0A-2C5C-4E0F-DF0B-3CB395E08572}"/>
              </a:ext>
            </a:extLst>
          </p:cNvPr>
          <p:cNvSpPr txBox="1"/>
          <p:nvPr/>
        </p:nvSpPr>
        <p:spPr>
          <a:xfrm>
            <a:off x="7760589" y="4757239"/>
            <a:ext cx="3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재료와 레시피 연동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7BCBA-DAC3-AB2D-F110-171B4C8C8BBF}"/>
              </a:ext>
            </a:extLst>
          </p:cNvPr>
          <p:cNvSpPr txBox="1"/>
          <p:nvPr/>
        </p:nvSpPr>
        <p:spPr>
          <a:xfrm>
            <a:off x="7742005" y="4009180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구매시스템 또는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어플과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6203E-45F3-1839-5003-B322FF4FA6DE}"/>
              </a:ext>
            </a:extLst>
          </p:cNvPr>
          <p:cNvSpPr txBox="1"/>
          <p:nvPr/>
        </p:nvSpPr>
        <p:spPr>
          <a:xfrm>
            <a:off x="7768039" y="3244334"/>
            <a:ext cx="41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맞춤 레시피 검색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3FADB-34A9-4F71-9BE0-6928E3D02EDF}"/>
              </a:ext>
            </a:extLst>
          </p:cNvPr>
          <p:cNvSpPr txBox="1"/>
          <p:nvPr/>
        </p:nvSpPr>
        <p:spPr>
          <a:xfrm>
            <a:off x="7742005" y="942814"/>
            <a:ext cx="43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냉장고 정보이용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84DB3-6802-5658-227C-302710742188}"/>
              </a:ext>
            </a:extLst>
          </p:cNvPr>
          <p:cNvSpPr txBox="1"/>
          <p:nvPr/>
        </p:nvSpPr>
        <p:spPr>
          <a:xfrm>
            <a:off x="7742005" y="5535249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5FA1A9-B851-2C60-A24B-A270DE924FD1}"/>
              </a:ext>
            </a:extLst>
          </p:cNvPr>
          <p:cNvSpPr txBox="1"/>
          <p:nvPr/>
        </p:nvSpPr>
        <p:spPr>
          <a:xfrm>
            <a:off x="7740239" y="6275274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저장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Group 16">
            <a:extLst>
              <a:ext uri="{FF2B5EF4-FFF2-40B4-BE49-F238E27FC236}">
                <a16:creationId xmlns:a16="http://schemas.microsoft.com/office/drawing/2014/main" id="{1ECF08BA-D5E0-FBA6-41AC-1DD61633B7A3}"/>
              </a:ext>
            </a:extLst>
          </p:cNvPr>
          <p:cNvGrpSpPr/>
          <p:nvPr/>
        </p:nvGrpSpPr>
        <p:grpSpPr>
          <a:xfrm>
            <a:off x="4258970" y="5077510"/>
            <a:ext cx="1218099" cy="1217066"/>
            <a:chOff x="6434437" y="4380470"/>
            <a:chExt cx="1218099" cy="1217066"/>
          </a:xfrm>
          <a:solidFill>
            <a:srgbClr val="51A6E5"/>
          </a:solidFill>
        </p:grpSpPr>
        <p:sp>
          <p:nvSpPr>
            <p:cNvPr id="49" name="Donut 17">
              <a:extLst>
                <a:ext uri="{FF2B5EF4-FFF2-40B4-BE49-F238E27FC236}">
                  <a16:creationId xmlns:a16="http://schemas.microsoft.com/office/drawing/2014/main" id="{EA57DE63-A22C-7F9C-C49E-D5980B49A88C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Block Arc 18">
              <a:extLst>
                <a:ext uri="{FF2B5EF4-FFF2-40B4-BE49-F238E27FC236}">
                  <a16:creationId xmlns:a16="http://schemas.microsoft.com/office/drawing/2014/main" id="{599ED4D9-9EF2-BD58-B8CA-3496DDE0B6BB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20">
            <a:extLst>
              <a:ext uri="{FF2B5EF4-FFF2-40B4-BE49-F238E27FC236}">
                <a16:creationId xmlns:a16="http://schemas.microsoft.com/office/drawing/2014/main" id="{B48F40F6-4AA0-8003-A43F-7F7FFA996951}"/>
              </a:ext>
            </a:extLst>
          </p:cNvPr>
          <p:cNvGrpSpPr/>
          <p:nvPr/>
        </p:nvGrpSpPr>
        <p:grpSpPr>
          <a:xfrm>
            <a:off x="4260269" y="2434229"/>
            <a:ext cx="1218099" cy="1217066"/>
            <a:chOff x="6434437" y="4380470"/>
            <a:chExt cx="1218099" cy="121706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3" name="Donut 21">
              <a:extLst>
                <a:ext uri="{FF2B5EF4-FFF2-40B4-BE49-F238E27FC236}">
                  <a16:creationId xmlns:a16="http://schemas.microsoft.com/office/drawing/2014/main" id="{729A26A4-CA96-8E7B-2718-7556CC954B18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4" name="Block Arc 22">
              <a:extLst>
                <a:ext uri="{FF2B5EF4-FFF2-40B4-BE49-F238E27FC236}">
                  <a16:creationId xmlns:a16="http://schemas.microsoft.com/office/drawing/2014/main" id="{51E09321-1DA9-0924-38D3-09E8E1CF156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7534591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E264E499-9EF7-4D93-EDB4-3E975287E11B}"/>
              </a:ext>
            </a:extLst>
          </p:cNvPr>
          <p:cNvGrpSpPr/>
          <p:nvPr/>
        </p:nvGrpSpPr>
        <p:grpSpPr>
          <a:xfrm>
            <a:off x="2552980" y="3750881"/>
            <a:ext cx="1218099" cy="1217066"/>
            <a:chOff x="6434437" y="4380470"/>
            <a:chExt cx="1218099" cy="1217066"/>
          </a:xfrm>
          <a:solidFill>
            <a:srgbClr val="FB3740"/>
          </a:solidFill>
        </p:grpSpPr>
        <p:sp>
          <p:nvSpPr>
            <p:cNvPr id="60" name="Donut 28">
              <a:extLst>
                <a:ext uri="{FF2B5EF4-FFF2-40B4-BE49-F238E27FC236}">
                  <a16:creationId xmlns:a16="http://schemas.microsoft.com/office/drawing/2014/main" id="{08DB24C2-1C29-7BF3-52DC-BEE71F51807B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1" name="Block Arc 29">
              <a:extLst>
                <a:ext uri="{FF2B5EF4-FFF2-40B4-BE49-F238E27FC236}">
                  <a16:creationId xmlns:a16="http://schemas.microsoft.com/office/drawing/2014/main" id="{1C0B2889-2D48-4020-5F15-06878BFBC42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11223223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275EA825-0DB2-9EA7-DEEC-9BA7EFBC0BB9}"/>
              </a:ext>
            </a:extLst>
          </p:cNvPr>
          <p:cNvGrpSpPr/>
          <p:nvPr/>
        </p:nvGrpSpPr>
        <p:grpSpPr>
          <a:xfrm>
            <a:off x="1028700" y="2448958"/>
            <a:ext cx="1218099" cy="1217066"/>
            <a:chOff x="6434437" y="4380470"/>
            <a:chExt cx="1218099" cy="121706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Donut 44">
              <a:extLst>
                <a:ext uri="{FF2B5EF4-FFF2-40B4-BE49-F238E27FC236}">
                  <a16:creationId xmlns:a16="http://schemas.microsoft.com/office/drawing/2014/main" id="{E51BC005-4CD5-AB1B-927E-C4202C951DDF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Block Arc 45">
              <a:extLst>
                <a:ext uri="{FF2B5EF4-FFF2-40B4-BE49-F238E27FC236}">
                  <a16:creationId xmlns:a16="http://schemas.microsoft.com/office/drawing/2014/main" id="{3FD7A601-4D70-B1BB-8DC8-651D2F387EDE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D9CF06-BDEC-A4D4-1C39-BF93A6FC7774}"/>
              </a:ext>
            </a:extLst>
          </p:cNvPr>
          <p:cNvSpPr/>
          <p:nvPr/>
        </p:nvSpPr>
        <p:spPr>
          <a:xfrm>
            <a:off x="7445266" y="6306940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02125D-D334-07C9-B32F-22EB53F6C21F}"/>
              </a:ext>
            </a:extLst>
          </p:cNvPr>
          <p:cNvSpPr/>
          <p:nvPr/>
        </p:nvSpPr>
        <p:spPr>
          <a:xfrm>
            <a:off x="7452514" y="1001745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23893C-E21B-0567-71E1-4C66BE343AC7}"/>
              </a:ext>
            </a:extLst>
          </p:cNvPr>
          <p:cNvSpPr/>
          <p:nvPr/>
        </p:nvSpPr>
        <p:spPr>
          <a:xfrm>
            <a:off x="7454791" y="403549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2238D4-F22D-CD7D-8E4C-642A8BC16B09}"/>
              </a:ext>
            </a:extLst>
          </p:cNvPr>
          <p:cNvSpPr/>
          <p:nvPr/>
        </p:nvSpPr>
        <p:spPr>
          <a:xfrm>
            <a:off x="7462039" y="5560596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7E824C7B-6B2A-A237-97C0-C4AF5E9BC2D1}"/>
              </a:ext>
            </a:extLst>
          </p:cNvPr>
          <p:cNvGrpSpPr/>
          <p:nvPr/>
        </p:nvGrpSpPr>
        <p:grpSpPr>
          <a:xfrm>
            <a:off x="1028700" y="5077510"/>
            <a:ext cx="1218099" cy="1217066"/>
            <a:chOff x="6434437" y="4380470"/>
            <a:chExt cx="1218099" cy="1217066"/>
          </a:xfrm>
          <a:solidFill>
            <a:srgbClr val="79B163"/>
          </a:solidFill>
        </p:grpSpPr>
        <p:sp>
          <p:nvSpPr>
            <p:cNvPr id="23" name="Donut 17">
              <a:extLst>
                <a:ext uri="{FF2B5EF4-FFF2-40B4-BE49-F238E27FC236}">
                  <a16:creationId xmlns:a16="http://schemas.microsoft.com/office/drawing/2014/main" id="{8347846F-3D7F-978E-ACF1-BDF8A7C82BEE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Block Arc 18">
              <a:extLst>
                <a:ext uri="{FF2B5EF4-FFF2-40B4-BE49-F238E27FC236}">
                  <a16:creationId xmlns:a16="http://schemas.microsoft.com/office/drawing/2014/main" id="{1160DDCF-47BE-B62F-8AA6-0A54BED08AFC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054337D-EEDA-B8BD-2D18-E62BDFEF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75" y="5434349"/>
            <a:ext cx="502589" cy="5025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0DCAF4-842B-D822-3715-F9B84CBF8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66" y="4140220"/>
            <a:ext cx="474228" cy="474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D1B0911-8509-CDB9-EF70-20E207A95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986" y="5444662"/>
            <a:ext cx="474228" cy="4742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C50A516-71D9-253A-B5A5-B1B2C505F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182" y="2776008"/>
            <a:ext cx="524974" cy="5249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21BCE7-A0DA-CBEB-CA9F-AF8411055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934" y="2826355"/>
            <a:ext cx="424280" cy="424280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CAB37BE-C84C-2D4C-7DDD-07CDEEE65CE0}"/>
              </a:ext>
            </a:extLst>
          </p:cNvPr>
          <p:cNvSpPr/>
          <p:nvPr/>
        </p:nvSpPr>
        <p:spPr>
          <a:xfrm>
            <a:off x="7452132" y="1773416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C3DCA74-49F7-C2F1-5E0E-507EDF749272}"/>
              </a:ext>
            </a:extLst>
          </p:cNvPr>
          <p:cNvSpPr/>
          <p:nvPr/>
        </p:nvSpPr>
        <p:spPr>
          <a:xfrm>
            <a:off x="7462039" y="25348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F5DE91D-6CD6-F7FA-9185-BF3A33FCABED}"/>
              </a:ext>
            </a:extLst>
          </p:cNvPr>
          <p:cNvSpPr/>
          <p:nvPr/>
        </p:nvSpPr>
        <p:spPr>
          <a:xfrm>
            <a:off x="7462039" y="328732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37F86A7-20B6-9E87-6332-DAD58FA9B336}"/>
              </a:ext>
            </a:extLst>
          </p:cNvPr>
          <p:cNvSpPr/>
          <p:nvPr/>
        </p:nvSpPr>
        <p:spPr>
          <a:xfrm>
            <a:off x="7462102" y="48217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7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EDDC1F-869D-FB49-7006-0F5C9E2A1F1F}"/>
              </a:ext>
            </a:extLst>
          </p:cNvPr>
          <p:cNvSpPr/>
          <p:nvPr/>
        </p:nvSpPr>
        <p:spPr>
          <a:xfrm>
            <a:off x="7051362" y="0"/>
            <a:ext cx="5134006" cy="685800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66280F-5AB9-C8E6-883E-1690D7569567}"/>
              </a:ext>
            </a:extLst>
          </p:cNvPr>
          <p:cNvSpPr/>
          <p:nvPr/>
        </p:nvSpPr>
        <p:spPr>
          <a:xfrm>
            <a:off x="4368678" y="2541331"/>
            <a:ext cx="999982" cy="100128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2EA181B-B98B-6EA2-8E0A-76A72D728193}"/>
              </a:ext>
            </a:extLst>
          </p:cNvPr>
          <p:cNvSpPr/>
          <p:nvPr/>
        </p:nvSpPr>
        <p:spPr>
          <a:xfrm>
            <a:off x="1152402" y="5181135"/>
            <a:ext cx="999982" cy="10012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54012A4-07E4-3770-95B0-40249AEFB08C}"/>
              </a:ext>
            </a:extLst>
          </p:cNvPr>
          <p:cNvSpPr/>
          <p:nvPr/>
        </p:nvSpPr>
        <p:spPr>
          <a:xfrm>
            <a:off x="2683339" y="3858639"/>
            <a:ext cx="999982" cy="100128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AB8D1C-F324-7E34-1E2F-782B325FF9D4}"/>
              </a:ext>
            </a:extLst>
          </p:cNvPr>
          <p:cNvSpPr/>
          <p:nvPr/>
        </p:nvSpPr>
        <p:spPr>
          <a:xfrm>
            <a:off x="4371911" y="5198004"/>
            <a:ext cx="999982" cy="10012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5CC7F7B-4231-171E-39A7-A0D2CA3CFB0B}"/>
              </a:ext>
            </a:extLst>
          </p:cNvPr>
          <p:cNvSpPr/>
          <p:nvPr/>
        </p:nvSpPr>
        <p:spPr>
          <a:xfrm>
            <a:off x="1121816" y="2556716"/>
            <a:ext cx="999982" cy="100128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0CE74B-BA8F-B6B7-474E-D43B3F7A53F1}"/>
              </a:ext>
            </a:extLst>
          </p:cNvPr>
          <p:cNvGrpSpPr/>
          <p:nvPr/>
        </p:nvGrpSpPr>
        <p:grpSpPr>
          <a:xfrm>
            <a:off x="7057994" y="187207"/>
            <a:ext cx="5048281" cy="6582182"/>
            <a:chOff x="7074999" y="137909"/>
            <a:chExt cx="5048281" cy="65821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C9EAA3-18A7-D026-CF2E-6D465A03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999" y="137909"/>
              <a:ext cx="5048281" cy="65821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C19558-6F05-D6DA-2545-5CAD78143574}"/>
                </a:ext>
              </a:extLst>
            </p:cNvPr>
            <p:cNvSpPr/>
            <p:nvPr/>
          </p:nvSpPr>
          <p:spPr>
            <a:xfrm>
              <a:off x="7483151" y="923740"/>
              <a:ext cx="297913" cy="5777277"/>
            </a:xfrm>
            <a:prstGeom prst="rect">
              <a:avLst/>
            </a:prstGeom>
            <a:solidFill>
              <a:srgbClr val="FAF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74398"/>
            <a:ext cx="5343739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기능설계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주요기능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B9347-9267-1B1C-20AA-49B975676C1A}"/>
              </a:ext>
            </a:extLst>
          </p:cNvPr>
          <p:cNvSpPr txBox="1"/>
          <p:nvPr/>
        </p:nvSpPr>
        <p:spPr>
          <a:xfrm>
            <a:off x="7742006" y="1732764"/>
            <a:ext cx="2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식재료 관리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B589C-33F9-B2A7-67A8-803E8244DD11}"/>
              </a:ext>
            </a:extLst>
          </p:cNvPr>
          <p:cNvSpPr txBox="1"/>
          <p:nvPr/>
        </p:nvSpPr>
        <p:spPr>
          <a:xfrm>
            <a:off x="7742006" y="2485914"/>
            <a:ext cx="331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임박재료 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7D0A-2C5C-4E0F-DF0B-3CB395E08572}"/>
              </a:ext>
            </a:extLst>
          </p:cNvPr>
          <p:cNvSpPr txBox="1"/>
          <p:nvPr/>
        </p:nvSpPr>
        <p:spPr>
          <a:xfrm>
            <a:off x="7760791" y="4732960"/>
            <a:ext cx="3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재료와 레시피 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7BCBA-DAC3-AB2D-F110-171B4C8C8BBF}"/>
              </a:ext>
            </a:extLst>
          </p:cNvPr>
          <p:cNvSpPr txBox="1"/>
          <p:nvPr/>
        </p:nvSpPr>
        <p:spPr>
          <a:xfrm>
            <a:off x="7742005" y="4007841"/>
            <a:ext cx="3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목록으로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6203E-45F3-1839-5003-B322FF4FA6DE}"/>
              </a:ext>
            </a:extLst>
          </p:cNvPr>
          <p:cNvSpPr txBox="1"/>
          <p:nvPr/>
        </p:nvSpPr>
        <p:spPr>
          <a:xfrm>
            <a:off x="7742005" y="3213537"/>
            <a:ext cx="41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레시피 검색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3FADB-34A9-4F71-9BE0-6928E3D02EDF}"/>
              </a:ext>
            </a:extLst>
          </p:cNvPr>
          <p:cNvSpPr txBox="1"/>
          <p:nvPr/>
        </p:nvSpPr>
        <p:spPr>
          <a:xfrm>
            <a:off x="7742005" y="942814"/>
            <a:ext cx="43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냉장고 정보이용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84DB3-6802-5658-227C-302710742188}"/>
              </a:ext>
            </a:extLst>
          </p:cNvPr>
          <p:cNvSpPr txBox="1"/>
          <p:nvPr/>
        </p:nvSpPr>
        <p:spPr>
          <a:xfrm>
            <a:off x="7747936" y="5529512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5FA1A9-B851-2C60-A24B-A270DE924FD1}"/>
              </a:ext>
            </a:extLst>
          </p:cNvPr>
          <p:cNvSpPr txBox="1"/>
          <p:nvPr/>
        </p:nvSpPr>
        <p:spPr>
          <a:xfrm>
            <a:off x="7755998" y="6284485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저장</a:t>
            </a:r>
          </a:p>
        </p:txBody>
      </p:sp>
      <p:grpSp>
        <p:nvGrpSpPr>
          <p:cNvPr id="48" name="Group 16">
            <a:extLst>
              <a:ext uri="{FF2B5EF4-FFF2-40B4-BE49-F238E27FC236}">
                <a16:creationId xmlns:a16="http://schemas.microsoft.com/office/drawing/2014/main" id="{1ECF08BA-D5E0-FBA6-41AC-1DD61633B7A3}"/>
              </a:ext>
            </a:extLst>
          </p:cNvPr>
          <p:cNvGrpSpPr/>
          <p:nvPr/>
        </p:nvGrpSpPr>
        <p:grpSpPr>
          <a:xfrm>
            <a:off x="4258970" y="5077510"/>
            <a:ext cx="1218099" cy="1217066"/>
            <a:chOff x="6434437" y="4380470"/>
            <a:chExt cx="1218099" cy="1217066"/>
          </a:xfrm>
          <a:solidFill>
            <a:srgbClr val="51A6E5"/>
          </a:solidFill>
        </p:grpSpPr>
        <p:sp>
          <p:nvSpPr>
            <p:cNvPr id="49" name="Donut 17">
              <a:extLst>
                <a:ext uri="{FF2B5EF4-FFF2-40B4-BE49-F238E27FC236}">
                  <a16:creationId xmlns:a16="http://schemas.microsoft.com/office/drawing/2014/main" id="{EA57DE63-A22C-7F9C-C49E-D5980B49A88C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Block Arc 18">
              <a:extLst>
                <a:ext uri="{FF2B5EF4-FFF2-40B4-BE49-F238E27FC236}">
                  <a16:creationId xmlns:a16="http://schemas.microsoft.com/office/drawing/2014/main" id="{599ED4D9-9EF2-BD58-B8CA-3496DDE0B6BB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20">
            <a:extLst>
              <a:ext uri="{FF2B5EF4-FFF2-40B4-BE49-F238E27FC236}">
                <a16:creationId xmlns:a16="http://schemas.microsoft.com/office/drawing/2014/main" id="{B48F40F6-4AA0-8003-A43F-7F7FFA996951}"/>
              </a:ext>
            </a:extLst>
          </p:cNvPr>
          <p:cNvGrpSpPr/>
          <p:nvPr/>
        </p:nvGrpSpPr>
        <p:grpSpPr>
          <a:xfrm>
            <a:off x="4260269" y="2434229"/>
            <a:ext cx="1218099" cy="1217066"/>
            <a:chOff x="6434437" y="4380470"/>
            <a:chExt cx="1218099" cy="121706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3" name="Donut 21">
              <a:extLst>
                <a:ext uri="{FF2B5EF4-FFF2-40B4-BE49-F238E27FC236}">
                  <a16:creationId xmlns:a16="http://schemas.microsoft.com/office/drawing/2014/main" id="{729A26A4-CA96-8E7B-2718-7556CC954B18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4" name="Block Arc 22">
              <a:extLst>
                <a:ext uri="{FF2B5EF4-FFF2-40B4-BE49-F238E27FC236}">
                  <a16:creationId xmlns:a16="http://schemas.microsoft.com/office/drawing/2014/main" id="{51E09321-1DA9-0924-38D3-09E8E1CF156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7534591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E264E499-9EF7-4D93-EDB4-3E975287E11B}"/>
              </a:ext>
            </a:extLst>
          </p:cNvPr>
          <p:cNvGrpSpPr/>
          <p:nvPr/>
        </p:nvGrpSpPr>
        <p:grpSpPr>
          <a:xfrm>
            <a:off x="2552980" y="3750881"/>
            <a:ext cx="1218099" cy="1217066"/>
            <a:chOff x="6434437" y="4380470"/>
            <a:chExt cx="1218099" cy="1217066"/>
          </a:xfrm>
          <a:solidFill>
            <a:srgbClr val="FB3740"/>
          </a:solidFill>
        </p:grpSpPr>
        <p:sp>
          <p:nvSpPr>
            <p:cNvPr id="60" name="Donut 28">
              <a:extLst>
                <a:ext uri="{FF2B5EF4-FFF2-40B4-BE49-F238E27FC236}">
                  <a16:creationId xmlns:a16="http://schemas.microsoft.com/office/drawing/2014/main" id="{08DB24C2-1C29-7BF3-52DC-BEE71F51807B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1" name="Block Arc 29">
              <a:extLst>
                <a:ext uri="{FF2B5EF4-FFF2-40B4-BE49-F238E27FC236}">
                  <a16:creationId xmlns:a16="http://schemas.microsoft.com/office/drawing/2014/main" id="{1C0B2889-2D48-4020-5F15-06878BFBC42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11223223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275EA825-0DB2-9EA7-DEEC-9BA7EFBC0BB9}"/>
              </a:ext>
            </a:extLst>
          </p:cNvPr>
          <p:cNvGrpSpPr/>
          <p:nvPr/>
        </p:nvGrpSpPr>
        <p:grpSpPr>
          <a:xfrm>
            <a:off x="1028700" y="2448958"/>
            <a:ext cx="1218099" cy="1217066"/>
            <a:chOff x="6434437" y="4380470"/>
            <a:chExt cx="1218099" cy="121706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Donut 44">
              <a:extLst>
                <a:ext uri="{FF2B5EF4-FFF2-40B4-BE49-F238E27FC236}">
                  <a16:creationId xmlns:a16="http://schemas.microsoft.com/office/drawing/2014/main" id="{E51BC005-4CD5-AB1B-927E-C4202C951DDF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Block Arc 45">
              <a:extLst>
                <a:ext uri="{FF2B5EF4-FFF2-40B4-BE49-F238E27FC236}">
                  <a16:creationId xmlns:a16="http://schemas.microsoft.com/office/drawing/2014/main" id="{3FD7A601-4D70-B1BB-8DC8-651D2F387EDE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DC0A3F5-C1D2-FE70-6D16-4702754A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138" y="1676332"/>
            <a:ext cx="502152" cy="44722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D9CF06-BDEC-A4D4-1C39-BF93A6FC7774}"/>
              </a:ext>
            </a:extLst>
          </p:cNvPr>
          <p:cNvSpPr/>
          <p:nvPr/>
        </p:nvSpPr>
        <p:spPr>
          <a:xfrm>
            <a:off x="7455158" y="632606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02125D-D334-07C9-B32F-22EB53F6C21F}"/>
              </a:ext>
            </a:extLst>
          </p:cNvPr>
          <p:cNvSpPr/>
          <p:nvPr/>
        </p:nvSpPr>
        <p:spPr>
          <a:xfrm>
            <a:off x="7452514" y="1001745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23893C-E21B-0567-71E1-4C66BE343AC7}"/>
              </a:ext>
            </a:extLst>
          </p:cNvPr>
          <p:cNvSpPr/>
          <p:nvPr/>
        </p:nvSpPr>
        <p:spPr>
          <a:xfrm>
            <a:off x="7454791" y="403549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2238D4-F22D-CD7D-8E4C-642A8BC16B09}"/>
              </a:ext>
            </a:extLst>
          </p:cNvPr>
          <p:cNvSpPr/>
          <p:nvPr/>
        </p:nvSpPr>
        <p:spPr>
          <a:xfrm>
            <a:off x="7462039" y="5560596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DDF5B8-2412-8B08-A55D-51F320BB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36" y="3167920"/>
            <a:ext cx="502152" cy="4472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91CA50-3892-E8BA-9457-E06378C6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25" y="4720495"/>
            <a:ext cx="502152" cy="447228"/>
          </a:xfrm>
          <a:prstGeom prst="rect">
            <a:avLst/>
          </a:prstGeom>
        </p:spPr>
      </p:pic>
      <p:grpSp>
        <p:nvGrpSpPr>
          <p:cNvPr id="22" name="Group 16">
            <a:extLst>
              <a:ext uri="{FF2B5EF4-FFF2-40B4-BE49-F238E27FC236}">
                <a16:creationId xmlns:a16="http://schemas.microsoft.com/office/drawing/2014/main" id="{7E824C7B-6B2A-A237-97C0-C4AF5E9BC2D1}"/>
              </a:ext>
            </a:extLst>
          </p:cNvPr>
          <p:cNvGrpSpPr/>
          <p:nvPr/>
        </p:nvGrpSpPr>
        <p:grpSpPr>
          <a:xfrm>
            <a:off x="1028700" y="5077510"/>
            <a:ext cx="1218099" cy="1217066"/>
            <a:chOff x="6434437" y="4380470"/>
            <a:chExt cx="1218099" cy="1217066"/>
          </a:xfrm>
          <a:solidFill>
            <a:srgbClr val="79B163"/>
          </a:solidFill>
        </p:grpSpPr>
        <p:sp>
          <p:nvSpPr>
            <p:cNvPr id="23" name="Donut 17">
              <a:extLst>
                <a:ext uri="{FF2B5EF4-FFF2-40B4-BE49-F238E27FC236}">
                  <a16:creationId xmlns:a16="http://schemas.microsoft.com/office/drawing/2014/main" id="{8347846F-3D7F-978E-ACF1-BDF8A7C82BEE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Block Arc 18">
              <a:extLst>
                <a:ext uri="{FF2B5EF4-FFF2-40B4-BE49-F238E27FC236}">
                  <a16:creationId xmlns:a16="http://schemas.microsoft.com/office/drawing/2014/main" id="{1160DDCF-47BE-B62F-8AA6-0A54BED08AFC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054337D-EEDA-B8BD-2D18-E62BDFEF5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75" y="5434349"/>
            <a:ext cx="502589" cy="5025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0DCAF4-842B-D822-3715-F9B84CBF8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266" y="4140220"/>
            <a:ext cx="474228" cy="474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D1B0911-8509-CDB9-EF70-20E207A95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986" y="5444662"/>
            <a:ext cx="474228" cy="4742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C50A516-71D9-253A-B5A5-B1B2C505F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182" y="2776008"/>
            <a:ext cx="524974" cy="5249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21BCE7-A0DA-CBEB-CA9F-AF8411055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934" y="2826355"/>
            <a:ext cx="424280" cy="42428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6E8AE-29B0-2068-8AEA-C06F0543C25C}"/>
              </a:ext>
            </a:extLst>
          </p:cNvPr>
          <p:cNvSpPr/>
          <p:nvPr/>
        </p:nvSpPr>
        <p:spPr>
          <a:xfrm>
            <a:off x="7464190" y="2524047"/>
            <a:ext cx="294145" cy="316955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F868F64-0C81-221A-8B58-7ABD16A4D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152" y="2405796"/>
            <a:ext cx="431774" cy="43177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D1718E7-F79A-5398-7499-D860D0DB96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520" y="3919922"/>
            <a:ext cx="431774" cy="4317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F03F57-07BC-D873-981D-DC06573A2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530" y="5433014"/>
            <a:ext cx="431774" cy="4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>
            <a:extLst>
              <a:ext uri="{FF2B5EF4-FFF2-40B4-BE49-F238E27FC236}">
                <a16:creationId xmlns:a16="http://schemas.microsoft.com/office/drawing/2014/main" id="{40389F1E-DAB6-6616-2275-DDBDE13694E6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BA7C46-C508-1B28-AF2C-A6DAF141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22" y="1440511"/>
            <a:ext cx="2202272" cy="474684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160697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09" y="187560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16F3C-0975-B28E-9189-65AAEA9FD17B}"/>
              </a:ext>
            </a:extLst>
          </p:cNvPr>
          <p:cNvSpPr txBox="1"/>
          <p:nvPr/>
        </p:nvSpPr>
        <p:spPr>
          <a:xfrm>
            <a:off x="2310968" y="6208775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549D2-FE47-6C0D-A407-EDFDF4A8E6C5}"/>
              </a:ext>
            </a:extLst>
          </p:cNvPr>
          <p:cNvSpPr/>
          <p:nvPr/>
        </p:nvSpPr>
        <p:spPr>
          <a:xfrm>
            <a:off x="4874098" y="4512946"/>
            <a:ext cx="2191081" cy="1195187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FACD3-1716-2A2D-2E0A-A47B8ADCA2F4}"/>
              </a:ext>
            </a:extLst>
          </p:cNvPr>
          <p:cNvSpPr txBox="1"/>
          <p:nvPr/>
        </p:nvSpPr>
        <p:spPr>
          <a:xfrm>
            <a:off x="5559745" y="4596256"/>
            <a:ext cx="71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4C3FA-4C55-87A8-E52B-E9CCCD9A7638}"/>
              </a:ext>
            </a:extLst>
          </p:cNvPr>
          <p:cNvSpPr txBox="1"/>
          <p:nvPr/>
        </p:nvSpPr>
        <p:spPr>
          <a:xfrm>
            <a:off x="4863352" y="5003219"/>
            <a:ext cx="218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유통기한 임박 재료가 있을 시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E7E416-91E8-7C05-91DF-43CA6CEDB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23" y="1447890"/>
            <a:ext cx="2127020" cy="473208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A6D392-0B91-B65A-637D-FA0659DE31F9}"/>
              </a:ext>
            </a:extLst>
          </p:cNvPr>
          <p:cNvCxnSpPr>
            <a:cxnSpLocks/>
          </p:cNvCxnSpPr>
          <p:nvPr/>
        </p:nvCxnSpPr>
        <p:spPr>
          <a:xfrm flipV="1">
            <a:off x="7075925" y="2640563"/>
            <a:ext cx="1116353" cy="187238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E09BC432-06F7-B2D8-AE6F-5DEFF36B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77" y="1818063"/>
            <a:ext cx="2329722" cy="1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F17D27C-02F5-DA26-5C09-CD902872DEED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ADC6E1-B567-D82F-28D7-7883D908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11" y="1330984"/>
            <a:ext cx="2187546" cy="4837095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5C1AC524-779F-ED30-2AE7-8CF79C669A69}"/>
              </a:ext>
            </a:extLst>
          </p:cNvPr>
          <p:cNvSpPr/>
          <p:nvPr/>
        </p:nvSpPr>
        <p:spPr>
          <a:xfrm>
            <a:off x="5033027" y="4249883"/>
            <a:ext cx="2181931" cy="848988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C3650B-C5CF-6668-F5CB-B0971C97845E}"/>
              </a:ext>
            </a:extLst>
          </p:cNvPr>
          <p:cNvSpPr/>
          <p:nvPr/>
        </p:nvSpPr>
        <p:spPr>
          <a:xfrm>
            <a:off x="5019482" y="2704426"/>
            <a:ext cx="2181931" cy="1376126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931FD2-2041-8A0D-2FEE-62DE2B6145E1}"/>
              </a:ext>
            </a:extLst>
          </p:cNvPr>
          <p:cNvSpPr/>
          <p:nvPr/>
        </p:nvSpPr>
        <p:spPr>
          <a:xfrm>
            <a:off x="5033027" y="1330985"/>
            <a:ext cx="2181931" cy="1143143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160697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09" y="187560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302382" y="6244974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2009C-564D-93E4-13B2-138DCECE0F42}"/>
              </a:ext>
            </a:extLst>
          </p:cNvPr>
          <p:cNvSpPr txBox="1"/>
          <p:nvPr/>
        </p:nvSpPr>
        <p:spPr>
          <a:xfrm>
            <a:off x="4851531" y="1741757"/>
            <a:ext cx="254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메인화면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장바구니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소비목록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레시피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84C58-CD43-87ED-7168-4F9DE9E0F61E}"/>
              </a:ext>
            </a:extLst>
          </p:cNvPr>
          <p:cNvSpPr txBox="1"/>
          <p:nvPr/>
        </p:nvSpPr>
        <p:spPr>
          <a:xfrm>
            <a:off x="5635691" y="1369705"/>
            <a:ext cx="97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647255-FA63-533B-3466-8C15D5A28265}"/>
              </a:ext>
            </a:extLst>
          </p:cNvPr>
          <p:cNvSpPr txBox="1"/>
          <p:nvPr/>
        </p:nvSpPr>
        <p:spPr>
          <a:xfrm>
            <a:off x="4928999" y="3194431"/>
            <a:ext cx="228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전체 식재료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냉장재료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냉동재료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D423D-C32A-E68B-F608-6152BA5FDEDA}"/>
              </a:ext>
            </a:extLst>
          </p:cNvPr>
          <p:cNvSpPr txBox="1"/>
          <p:nvPr/>
        </p:nvSpPr>
        <p:spPr>
          <a:xfrm>
            <a:off x="5350866" y="2787468"/>
            <a:ext cx="185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분류 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F010BA-6CB7-4CCC-541E-E3F315C2A848}"/>
              </a:ext>
            </a:extLst>
          </p:cNvPr>
          <p:cNvSpPr txBox="1"/>
          <p:nvPr/>
        </p:nvSpPr>
        <p:spPr>
          <a:xfrm>
            <a:off x="5115257" y="4692015"/>
            <a:ext cx="199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재료 종류 구분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96B78A-C62A-3D6D-DEF2-EC93DAFEEF70}"/>
              </a:ext>
            </a:extLst>
          </p:cNvPr>
          <p:cNvSpPr txBox="1"/>
          <p:nvPr/>
        </p:nvSpPr>
        <p:spPr>
          <a:xfrm>
            <a:off x="5350866" y="4328275"/>
            <a:ext cx="173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분류 탭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D1A8E96-BE15-EFBF-3978-C00627E86C89}"/>
              </a:ext>
            </a:extLst>
          </p:cNvPr>
          <p:cNvCxnSpPr>
            <a:cxnSpLocks/>
          </p:cNvCxnSpPr>
          <p:nvPr/>
        </p:nvCxnSpPr>
        <p:spPr>
          <a:xfrm flipH="1">
            <a:off x="4108119" y="1900335"/>
            <a:ext cx="906246" cy="6230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160D91-E920-43A4-9736-5E9B9CE8BB9E}"/>
              </a:ext>
            </a:extLst>
          </p:cNvPr>
          <p:cNvCxnSpPr>
            <a:cxnSpLocks/>
          </p:cNvCxnSpPr>
          <p:nvPr/>
        </p:nvCxnSpPr>
        <p:spPr>
          <a:xfrm flipH="1" flipV="1">
            <a:off x="3749512" y="2326532"/>
            <a:ext cx="1264853" cy="11024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B94F9C3-00A5-90B8-17FD-BC965BB7DAEE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2488103" y="2512236"/>
            <a:ext cx="2544924" cy="216214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D31B1C-B61B-493F-D107-FE391B3CC6CB}"/>
              </a:ext>
            </a:extLst>
          </p:cNvPr>
          <p:cNvSpPr/>
          <p:nvPr/>
        </p:nvSpPr>
        <p:spPr>
          <a:xfrm>
            <a:off x="5031376" y="5284575"/>
            <a:ext cx="2181931" cy="883709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AD8A89-2D1D-85C3-76DF-F1DD4A35FE03}"/>
              </a:ext>
            </a:extLst>
          </p:cNvPr>
          <p:cNvSpPr txBox="1"/>
          <p:nvPr/>
        </p:nvSpPr>
        <p:spPr>
          <a:xfrm>
            <a:off x="4999256" y="5742675"/>
            <a:ext cx="2214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유통기한 가까운 순서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919C4D-08FC-E2A1-8DF3-CC3330E461B5}"/>
              </a:ext>
            </a:extLst>
          </p:cNvPr>
          <p:cNvSpPr txBox="1"/>
          <p:nvPr/>
        </p:nvSpPr>
        <p:spPr>
          <a:xfrm>
            <a:off x="5533577" y="5342565"/>
            <a:ext cx="112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AA9B781-3F7A-4F3E-6767-0F67D248C628}"/>
              </a:ext>
            </a:extLst>
          </p:cNvPr>
          <p:cNvCxnSpPr>
            <a:cxnSpLocks/>
            <a:stCxn id="91" idx="1"/>
          </p:cNvCxnSpPr>
          <p:nvPr/>
        </p:nvCxnSpPr>
        <p:spPr>
          <a:xfrm flipH="1" flipV="1">
            <a:off x="3573624" y="5223976"/>
            <a:ext cx="1457752" cy="50245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203B00-BC3F-30AB-A6B2-BEBE63F43C0B}"/>
              </a:ext>
            </a:extLst>
          </p:cNvPr>
          <p:cNvSpPr txBox="1"/>
          <p:nvPr/>
        </p:nvSpPr>
        <p:spPr>
          <a:xfrm>
            <a:off x="7859735" y="6213598"/>
            <a:ext cx="152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4AA66-A873-68CF-EB8F-52918F0B2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938" y="1292696"/>
            <a:ext cx="2194880" cy="4860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FEB66-2A79-32B7-D528-1FA2C70F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806" y="1741757"/>
            <a:ext cx="2013918" cy="34266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2CF075-C7AF-905E-2040-99AF45FDDB24}"/>
              </a:ext>
            </a:extLst>
          </p:cNvPr>
          <p:cNvCxnSpPr>
            <a:cxnSpLocks/>
          </p:cNvCxnSpPr>
          <p:nvPr/>
        </p:nvCxnSpPr>
        <p:spPr>
          <a:xfrm flipV="1">
            <a:off x="9383669" y="3392489"/>
            <a:ext cx="583674" cy="7001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99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91C4C7C7-49A5-37ED-F592-5404D36644E2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65" y="190491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2B880-00C6-E49A-B01B-E4F4419E96B1}"/>
              </a:ext>
            </a:extLst>
          </p:cNvPr>
          <p:cNvSpPr txBox="1"/>
          <p:nvPr/>
        </p:nvSpPr>
        <p:spPr>
          <a:xfrm>
            <a:off x="8317851" y="6254403"/>
            <a:ext cx="144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2EA19E-DB53-73F9-F828-FBA5D8DD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012" y="1408921"/>
            <a:ext cx="2145916" cy="477534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94F045-1214-A0F4-7683-92399977CD30}"/>
              </a:ext>
            </a:extLst>
          </p:cNvPr>
          <p:cNvGrpSpPr/>
          <p:nvPr/>
        </p:nvGrpSpPr>
        <p:grpSpPr>
          <a:xfrm>
            <a:off x="2091400" y="1333500"/>
            <a:ext cx="2245867" cy="5389755"/>
            <a:chOff x="8024485" y="1333500"/>
            <a:chExt cx="2245867" cy="53897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04970E-6685-1722-08A9-BF0AD2FE5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4485" y="1333500"/>
              <a:ext cx="2245867" cy="487248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3D030E-4A23-69A9-4149-094158FC5E4B}"/>
                </a:ext>
              </a:extLst>
            </p:cNvPr>
            <p:cNvSpPr txBox="1"/>
            <p:nvPr/>
          </p:nvSpPr>
          <p:spPr>
            <a:xfrm>
              <a:off x="8024486" y="6261590"/>
              <a:ext cx="2245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개별 재료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961617"/>
      </p:ext>
    </p:extLst>
  </p:cSld>
  <p:clrMapOvr>
    <a:masterClrMapping/>
  </p:clrMapOvr>
</p:sld>
</file>

<file path=ppt/theme/theme1.xml><?xml version="1.0" encoding="utf-8"?>
<a:theme xmlns:a="http://schemas.openxmlformats.org/drawingml/2006/main" name="1_레시피 책 슬라이드 마스터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080_TF89533498_Win32" id="{2164BC5D-CE08-4D0E-BB1D-3A175A52CB6D}" vid="{A4C91432-226A-466E-8D02-2E7CDE1D66B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레시피 책</Template>
  <TotalTime>639</TotalTime>
  <Words>422</Words>
  <Application>Microsoft Office PowerPoint</Application>
  <PresentationFormat>와이드스크린</PresentationFormat>
  <Paragraphs>151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HY중고딕</vt:lpstr>
      <vt:lpstr>HY헤드라인M</vt:lpstr>
      <vt:lpstr>맑은 고딕</vt:lpstr>
      <vt:lpstr>맑은 고딕 Semilight</vt:lpstr>
      <vt:lpstr>Arial</vt:lpstr>
      <vt:lpstr>Franklin Gothic Book</vt:lpstr>
      <vt:lpstr>Wingdings</vt:lpstr>
      <vt:lpstr>1_레시피 책 슬라이드 마스터</vt:lpstr>
      <vt:lpstr>5조  안드로이드 프로젝트  나의 냉장고</vt:lpstr>
      <vt:lpstr>목차</vt:lpstr>
      <vt:lpstr>기획배경</vt:lpstr>
      <vt:lpstr>개발환경</vt:lpstr>
      <vt:lpstr>기능설계 - 주요기능</vt:lpstr>
      <vt:lpstr>기능설계 - 주요기능</vt:lpstr>
      <vt:lpstr>화면구현</vt:lpstr>
      <vt:lpstr>화면구현</vt:lpstr>
      <vt:lpstr>화면구현</vt:lpstr>
      <vt:lpstr>화면구현</vt:lpstr>
      <vt:lpstr>화면구현</vt:lpstr>
      <vt:lpstr>화면구현</vt:lpstr>
      <vt:lpstr>시연</vt:lpstr>
      <vt:lpstr>피드백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5조 [앱이름]</dc:title>
  <dc:creator>admin</dc:creator>
  <cp:lastModifiedBy>유 경준</cp:lastModifiedBy>
  <cp:revision>10</cp:revision>
  <dcterms:created xsi:type="dcterms:W3CDTF">2023-02-08T03:50:40Z</dcterms:created>
  <dcterms:modified xsi:type="dcterms:W3CDTF">2023-02-10T00:32:14Z</dcterms:modified>
</cp:coreProperties>
</file>